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20" r:id="rId3"/>
    <p:sldId id="3321" r:id="rId4"/>
    <p:sldId id="3322" r:id="rId5"/>
    <p:sldId id="3323" r:id="rId6"/>
    <p:sldId id="3324" r:id="rId7"/>
    <p:sldId id="332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3986" y="2191263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C8CFB8-5DB4-F092-617F-2BD795439459}"/>
              </a:ext>
            </a:extLst>
          </p:cNvPr>
          <p:cNvSpPr txBox="1"/>
          <p:nvPr/>
        </p:nvSpPr>
        <p:spPr>
          <a:xfrm>
            <a:off x="2404577" y="2091717"/>
            <a:ext cx="7382846" cy="2266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sz="2000" b="1" dirty="0"/>
              <a:t>تدريب عملي للطلاب لعدة حالة الطوارئ : </a:t>
            </a:r>
          </a:p>
          <a:p>
            <a:pPr algn="ctr" rtl="1">
              <a:lnSpc>
                <a:spcPct val="250000"/>
              </a:lnSpc>
            </a:pPr>
            <a:r>
              <a:rPr lang="ar-AE" sz="2000" b="1" dirty="0"/>
              <a:t>1-التعرف على بوابة الطوارئ وطريقة اخلاء المكان في حالة حدوث امر طارئ.</a:t>
            </a:r>
          </a:p>
          <a:p>
            <a:pPr algn="ctr" rtl="1">
              <a:lnSpc>
                <a:spcPct val="250000"/>
              </a:lnSpc>
            </a:pPr>
            <a:r>
              <a:rPr lang="ar-AE" sz="2000" b="1" dirty="0"/>
              <a:t>2- احضار حقيبة الاسعافات الاولية في حال حدوث حاله طارئة وطريقة استخدامها.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9086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أبواب الحريق مع شهادة مقاومة لساعتين بقسم زجاجي حسب الطلب باب مخرج مقاوم  للحريق">
            <a:extLst>
              <a:ext uri="{FF2B5EF4-FFF2-40B4-BE49-F238E27FC236}">
                <a16:creationId xmlns:a16="http://schemas.microsoft.com/office/drawing/2014/main" id="{C362203A-65D0-4AC9-E848-3FD53FBCDA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226" y="746471"/>
            <a:ext cx="3486345" cy="5498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8892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ابواب طوارئ – الصافي لأنظمة الأمن و السلامة">
            <a:extLst>
              <a:ext uri="{FF2B5EF4-FFF2-40B4-BE49-F238E27FC236}">
                <a16:creationId xmlns:a16="http://schemas.microsoft.com/office/drawing/2014/main" id="{DD8F7007-6FD0-6E28-0F3F-CCB6E693B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986" y="780035"/>
            <a:ext cx="5171670" cy="575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32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الجمعية العراقية للصحة والسلامة المهنية - سؤال الى متابعي الصفحة الكرام  ماذا تعني العلامة ادناه : | Facebook">
            <a:extLst>
              <a:ext uri="{FF2B5EF4-FFF2-40B4-BE49-F238E27FC236}">
                <a16:creationId xmlns:a16="http://schemas.microsoft.com/office/drawing/2014/main" id="{B3F839EB-FDF0-0826-8EC9-60605FF131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156" y="935034"/>
            <a:ext cx="3490134" cy="536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33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حقيبة اسعافات أولية مجموعة من الأدوات الطبية الأساسية - متجر خمس درجات">
            <a:extLst>
              <a:ext uri="{FF2B5EF4-FFF2-40B4-BE49-F238E27FC236}">
                <a16:creationId xmlns:a16="http://schemas.microsoft.com/office/drawing/2014/main" id="{7D6D8958-D47B-8178-9D1D-F7ADEEE862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91" b="16028"/>
          <a:stretch/>
        </p:blipFill>
        <p:spPr bwMode="auto">
          <a:xfrm>
            <a:off x="3678677" y="1138137"/>
            <a:ext cx="6858000" cy="443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670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صندوق الإسعافات الأولية | Aramco Life">
            <a:extLst>
              <a:ext uri="{FF2B5EF4-FFF2-40B4-BE49-F238E27FC236}">
                <a16:creationId xmlns:a16="http://schemas.microsoft.com/office/drawing/2014/main" id="{C99A65DE-E6D4-C6A8-34C2-CFF76BA271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963" y="1572791"/>
            <a:ext cx="8268478" cy="4651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3469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42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aisha alshamsi</cp:lastModifiedBy>
  <cp:revision>11</cp:revision>
  <dcterms:created xsi:type="dcterms:W3CDTF">2023-06-12T08:37:42Z</dcterms:created>
  <dcterms:modified xsi:type="dcterms:W3CDTF">2023-09-26T08:50:55Z</dcterms:modified>
</cp:coreProperties>
</file>